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70" r:id="rId7"/>
    <p:sldId id="259" r:id="rId8"/>
    <p:sldId id="268" r:id="rId9"/>
    <p:sldId id="260" r:id="rId10"/>
    <p:sldId id="269" r:id="rId11"/>
    <p:sldId id="272" r:id="rId12"/>
    <p:sldId id="273" r:id="rId13"/>
    <p:sldId id="271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8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88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1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38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1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16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78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64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17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9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347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70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3C86-511B-40E0-A9AD-A2EE7052F768}" type="datetimeFigureOut">
              <a:rPr lang="nb-NO" smtClean="0"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EB1A-15B4-473A-9177-BE36AAE4BC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3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audio-source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igsaw.w3.org/css-validator/" TargetMode="External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ukwebdesigncompany.com/articles/entity-escape-character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8/ifram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09/multiple-video-sourc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mlandcssbook.com/code-samples/chapter-09/adding-html5-audio.html" TargetMode="External"/><Relationship Id="rId2" Type="http://schemas.openxmlformats.org/officeDocument/2006/relationships/hyperlink" Target="view-source:http://www.htmlandcssbook.com/code-samples/chapter-09/audio/test-audio.og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Mer html</a:t>
            </a:r>
            <a:br>
              <a:rPr lang="nb-NO" dirty="0" smtClean="0"/>
            </a:br>
            <a:r>
              <a:rPr lang="nb-NO" dirty="0" smtClean="0"/>
              <a:t>display, form,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26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</a:t>
            </a:r>
            <a:r>
              <a:rPr lang="nb-NO" dirty="0" err="1" smtClean="0"/>
              <a:t>audio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&lt;body&gt; &lt;audio controls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="audio/test-audio.ogg"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="audio/test-audio.mp3" /&gt;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</a:t>
            </a:r>
          </a:p>
          <a:p>
            <a:pPr marL="0" indent="0">
              <a:buNone/>
            </a:pPr>
            <a:r>
              <a:rPr lang="en-US" sz="2400" dirty="0" smtClean="0"/>
              <a:t>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http://www.htmlandcssbook.com/code-samples/chapter-09/multiple-audio-sources.html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472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72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Mediatyper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3000" dirty="0" smtClean="0"/>
              <a:t>Med </a:t>
            </a:r>
            <a:r>
              <a:rPr lang="nb-NO" sz="3000" dirty="0" err="1"/>
              <a:t>mediatyper</a:t>
            </a:r>
            <a:r>
              <a:rPr lang="nb-NO" sz="3000" dirty="0"/>
              <a:t> spesifisert i stilsettet kan man spesifisere hvordan dokumentet skal vises i forskjellige media: </a:t>
            </a:r>
            <a:r>
              <a:rPr lang="nb-NO" sz="3000" dirty="0" smtClean="0"/>
              <a:t>på </a:t>
            </a:r>
            <a:r>
              <a:rPr lang="nb-NO" sz="3000" dirty="0"/>
              <a:t>papir, skjermen, lyd osv.</a:t>
            </a:r>
          </a:p>
          <a:p>
            <a:pPr marL="0" indent="0">
              <a:buNone/>
            </a:pPr>
            <a:endParaRPr lang="nb-NO" sz="3000" dirty="0" smtClean="0"/>
          </a:p>
          <a:p>
            <a:pPr marL="0" indent="0">
              <a:buNone/>
            </a:pPr>
            <a:r>
              <a:rPr lang="nb-NO" sz="3000" dirty="0" smtClean="0"/>
              <a:t>Noen </a:t>
            </a:r>
            <a:r>
              <a:rPr lang="nb-NO" sz="3000" dirty="0"/>
              <a:t>viktige </a:t>
            </a:r>
            <a:r>
              <a:rPr lang="nb-NO" sz="3000" dirty="0" err="1"/>
              <a:t>mediatyper</a:t>
            </a:r>
            <a:r>
              <a:rPr lang="nb-NO" sz="3000" dirty="0"/>
              <a:t>:</a:t>
            </a:r>
          </a:p>
          <a:p>
            <a:r>
              <a:rPr lang="nb-NO" sz="3000" b="1" dirty="0"/>
              <a:t>@media screen:</a:t>
            </a:r>
            <a:r>
              <a:rPr lang="nb-NO" sz="3000" dirty="0"/>
              <a:t> dataskjermen</a:t>
            </a:r>
          </a:p>
          <a:p>
            <a:r>
              <a:rPr lang="nb-NO" sz="3000" b="1" dirty="0"/>
              <a:t>@media </a:t>
            </a:r>
            <a:r>
              <a:rPr lang="nb-NO" sz="3000" b="1" dirty="0" err="1"/>
              <a:t>print</a:t>
            </a:r>
            <a:r>
              <a:rPr lang="nb-NO" sz="3000" b="1" dirty="0"/>
              <a:t>:</a:t>
            </a:r>
            <a:r>
              <a:rPr lang="nb-NO" sz="3000" dirty="0"/>
              <a:t> printere</a:t>
            </a:r>
          </a:p>
          <a:p>
            <a:r>
              <a:rPr lang="nb-NO" sz="3000" b="1" dirty="0"/>
              <a:t>@media </a:t>
            </a:r>
            <a:r>
              <a:rPr lang="nb-NO" sz="3000" b="1" dirty="0" err="1"/>
              <a:t>projection</a:t>
            </a:r>
            <a:r>
              <a:rPr lang="nb-NO" sz="3000" b="1" dirty="0"/>
              <a:t>:</a:t>
            </a:r>
            <a:r>
              <a:rPr lang="nb-NO" sz="3000" dirty="0"/>
              <a:t> </a:t>
            </a:r>
            <a:r>
              <a:rPr lang="nb-NO" sz="3000" dirty="0" err="1"/>
              <a:t>projekterte</a:t>
            </a:r>
            <a:r>
              <a:rPr lang="nb-NO" sz="3000" dirty="0"/>
              <a:t> presentasjoner, slide-show</a:t>
            </a:r>
          </a:p>
          <a:p>
            <a:r>
              <a:rPr lang="nb-NO" sz="3000" b="1" dirty="0"/>
              <a:t>@media all:</a:t>
            </a:r>
            <a:r>
              <a:rPr lang="nb-NO" sz="3000" dirty="0"/>
              <a:t> alle medier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455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&lt;form&gt;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64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innlevering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Utvikles i HTML5</a:t>
            </a:r>
          </a:p>
          <a:p>
            <a:r>
              <a:rPr lang="nb-NO" dirty="0" smtClean="0"/>
              <a:t>Være velformet og validert</a:t>
            </a:r>
          </a:p>
          <a:p>
            <a:r>
              <a:rPr lang="nb-NO" dirty="0" smtClean="0"/>
              <a:t>Benytte </a:t>
            </a:r>
            <a:r>
              <a:rPr lang="nb-NO" dirty="0" err="1" smtClean="0"/>
              <a:t>css</a:t>
            </a:r>
            <a:endParaRPr lang="nb-NO" dirty="0" smtClean="0"/>
          </a:p>
          <a:p>
            <a:r>
              <a:rPr lang="nb-NO" dirty="0" err="1"/>
              <a:t>Drop</a:t>
            </a:r>
            <a:r>
              <a:rPr lang="nb-NO" dirty="0"/>
              <a:t> </a:t>
            </a:r>
            <a:r>
              <a:rPr lang="nb-NO" dirty="0" err="1"/>
              <a:t>down</a:t>
            </a:r>
            <a:r>
              <a:rPr lang="nb-NO" dirty="0"/>
              <a:t> menyer</a:t>
            </a:r>
            <a:endParaRPr lang="nb-NO" dirty="0" smtClean="0"/>
          </a:p>
          <a:p>
            <a:r>
              <a:rPr lang="nb-NO" dirty="0" smtClean="0"/>
              <a:t>Basere seg på HTML5 tagger for sideoppsett: </a:t>
            </a:r>
            <a:r>
              <a:rPr lang="nb-NO" sz="2400" dirty="0" smtClean="0"/>
              <a:t>&lt;header&gt; &lt;nav&gt; &lt;</a:t>
            </a:r>
            <a:r>
              <a:rPr lang="nb-NO" sz="2400" dirty="0" err="1" smtClean="0"/>
              <a:t>article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section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footer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aside</a:t>
            </a:r>
            <a:r>
              <a:rPr lang="nb-NO" sz="2400" dirty="0" smtClean="0"/>
              <a:t>&gt;</a:t>
            </a:r>
          </a:p>
          <a:p>
            <a:r>
              <a:rPr lang="nb-NO" dirty="0" smtClean="0"/>
              <a:t>Innlevering </a:t>
            </a:r>
            <a:r>
              <a:rPr lang="nb-NO" dirty="0" smtClean="0"/>
              <a:t>mandag</a:t>
            </a:r>
            <a:r>
              <a:rPr lang="nb-NO" dirty="0" smtClean="0"/>
              <a:t>: </a:t>
            </a:r>
            <a:r>
              <a:rPr lang="nb-NO" dirty="0"/>
              <a:t>1</a:t>
            </a:r>
            <a:r>
              <a:rPr lang="nb-NO" dirty="0" smtClean="0"/>
              <a:t>. </a:t>
            </a:r>
            <a:r>
              <a:rPr lang="nb-NO" dirty="0" smtClean="0"/>
              <a:t>september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81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Validering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HTML5: </a:t>
            </a:r>
            <a:r>
              <a:rPr lang="nb-NO" dirty="0" smtClean="0">
                <a:hlinkClick r:id="rId2"/>
              </a:rPr>
              <a:t>http://validator.w3.org/#validate_by_uri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CSS:</a:t>
            </a:r>
            <a:r>
              <a:rPr lang="nb-NO" dirty="0" smtClean="0">
                <a:hlinkClick r:id="rId3"/>
              </a:rPr>
              <a:t/>
            </a:r>
            <a:br>
              <a:rPr lang="nb-NO" dirty="0" smtClean="0">
                <a:hlinkClick r:id="rId3"/>
              </a:rPr>
            </a:br>
            <a:r>
              <a:rPr lang="nb-NO" dirty="0" smtClean="0">
                <a:hlinkClick r:id="rId3"/>
              </a:rPr>
              <a:t>http://jigsaw.w3.org/css-validator/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34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ESCAPE karakterer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/>
              <a:t>	</a:t>
            </a:r>
            <a:r>
              <a:rPr lang="nb-NO" dirty="0" smtClean="0"/>
              <a:t>&amp;</a:t>
            </a:r>
            <a:r>
              <a:rPr lang="nb-NO" dirty="0" err="1" smtClean="0"/>
              <a:t>lt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&gt;	&amp;</a:t>
            </a:r>
            <a:r>
              <a:rPr lang="nb-NO" dirty="0" err="1"/>
              <a:t>g</a:t>
            </a:r>
            <a:r>
              <a:rPr lang="nb-NO" dirty="0" err="1" smtClean="0"/>
              <a:t>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&amp;	&amp;</a:t>
            </a:r>
            <a:r>
              <a:rPr lang="nb-NO" dirty="0" err="1" smtClean="0"/>
              <a:t>amp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r>
              <a:rPr lang="nb-NO" dirty="0" smtClean="0"/>
              <a:t>₺	&amp;</a:t>
            </a:r>
            <a:r>
              <a:rPr lang="nb-NO" dirty="0" err="1" smtClean="0"/>
              <a:t>quot</a:t>
            </a:r>
            <a:r>
              <a:rPr lang="nb-NO" dirty="0" smtClean="0"/>
              <a:t>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Komplett liste: </a:t>
            </a:r>
            <a:r>
              <a:rPr lang="nb-NO" sz="2000" dirty="0" smtClean="0">
                <a:hlinkClick r:id="rId2"/>
              </a:rPr>
              <a:t>http://www.theukwebdesigncompany.com/articles/entity-escape-characters.php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1030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iframe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Brukes til å vise en webside innenfor en webside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iframe</a:t>
            </a:r>
            <a:r>
              <a:rPr lang="en-US" sz="2400" dirty="0" smtClean="0"/>
              <a:t> width="450" height="350"  	</a:t>
            </a:r>
            <a:r>
              <a:rPr lang="en-US" sz="2400" dirty="0" err="1" smtClean="0"/>
              <a:t>src</a:t>
            </a:r>
            <a:r>
              <a:rPr lang="en-US" sz="2400" dirty="0" smtClean="0"/>
              <a:t>="http://maps.google.co.uk/</a:t>
            </a:r>
            <a:r>
              <a:rPr lang="en-US" sz="2400" dirty="0" err="1" smtClean="0"/>
              <a:t>maps?q</a:t>
            </a:r>
            <a:r>
              <a:rPr lang="en-US" sz="2400" dirty="0" smtClean="0"/>
              <a:t>=</a:t>
            </a:r>
            <a:r>
              <a:rPr lang="en-US" sz="2400" dirty="0" err="1" smtClean="0"/>
              <a:t>moma+new+yor</a:t>
            </a:r>
            <a:r>
              <a:rPr lang="en-US" sz="2400" dirty="0" smtClean="0"/>
              <a:t>	</a:t>
            </a:r>
            <a:r>
              <a:rPr lang="en-US" sz="2400" dirty="0" err="1" smtClean="0"/>
              <a:t>k&amp;amp;output</a:t>
            </a:r>
            <a:r>
              <a:rPr lang="en-US" sz="2400" dirty="0" smtClean="0"/>
              <a:t>=embed"&gt; </a:t>
            </a:r>
          </a:p>
          <a:p>
            <a:pPr marL="0" indent="0">
              <a:buNone/>
            </a:pPr>
            <a:r>
              <a:rPr lang="en-US" sz="2400" dirty="0" smtClean="0"/>
              <a:t>&lt;/</a:t>
            </a:r>
            <a:r>
              <a:rPr lang="en-US" sz="2400" dirty="0" err="1" smtClean="0"/>
              <a:t>iframe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http://www.htmlandcssbook.com/code-samples/chapter-08/iframes.html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376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Meny og </a:t>
            </a:r>
            <a:r>
              <a:rPr lang="nb-NO" dirty="0" err="1" smtClean="0"/>
              <a:t>iframe</a:t>
            </a:r>
            <a:r>
              <a:rPr lang="nb-NO" dirty="0" smtClean="0"/>
              <a:t>: JUKS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&lt;nav</a:t>
            </a:r>
            <a:r>
              <a:rPr lang="nb-NO" dirty="0" smtClean="0"/>
              <a:t>&gt;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&lt;ul</a:t>
            </a:r>
            <a:r>
              <a:rPr lang="nb-NO" dirty="0"/>
              <a:t>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="http://www.hiof.no" target="iframe1"&gt;</a:t>
            </a:r>
            <a:r>
              <a:rPr lang="nb-NO" dirty="0" err="1"/>
              <a:t>HiØ</a:t>
            </a:r>
            <a:r>
              <a:rPr lang="nb-NO" dirty="0"/>
              <a:t>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="min.html" target="iframe1"&gt;Meg&lt;/a&gt;&lt;/li&gt;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 smtClean="0"/>
              <a:t>href</a:t>
            </a:r>
            <a:r>
              <a:rPr lang="nb-NO" dirty="0"/>
              <a:t>="h</a:t>
            </a:r>
            <a:r>
              <a:rPr lang="nb-NO" dirty="0" smtClean="0"/>
              <a:t>ttp</a:t>
            </a:r>
            <a:r>
              <a:rPr lang="nb-NO" dirty="0"/>
              <a:t>://</a:t>
            </a:r>
            <a:r>
              <a:rPr lang="nb-NO" dirty="0" smtClean="0"/>
              <a:t>www.aftenposten.no</a:t>
            </a:r>
            <a:r>
              <a:rPr lang="nb-NO" dirty="0"/>
              <a:t>"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                    target</a:t>
            </a:r>
            <a:r>
              <a:rPr lang="nb-NO" dirty="0"/>
              <a:t>="iframe1"&gt;Aftenposten&lt;/a&gt;&lt;/li&gt;</a:t>
            </a:r>
          </a:p>
          <a:p>
            <a:pPr marL="0" indent="0">
              <a:buNone/>
            </a:pPr>
            <a:r>
              <a:rPr lang="nb-NO" dirty="0" smtClean="0"/>
              <a:t>          &lt;</a:t>
            </a:r>
            <a:r>
              <a:rPr lang="nb-NO" dirty="0"/>
              <a:t>li&gt;&lt;a </a:t>
            </a:r>
            <a:r>
              <a:rPr lang="nb-NO" dirty="0" err="1"/>
              <a:t>href</a:t>
            </a:r>
            <a:r>
              <a:rPr lang="nb-NO" dirty="0"/>
              <a:t>="http://www.vg.no" target="iframe1"&gt;VG&lt;/a&gt;&lt;/li&gt;</a:t>
            </a:r>
          </a:p>
          <a:p>
            <a:pPr marL="0" indent="0">
              <a:buNone/>
            </a:pPr>
            <a:r>
              <a:rPr lang="nb-NO" dirty="0" smtClean="0"/>
              <a:t>      &lt;/</a:t>
            </a:r>
            <a:r>
              <a:rPr lang="nb-NO" dirty="0"/>
              <a:t>ul&gt;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/>
              <a:t>nav&gt;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/>
              <a:t>iframe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="iframe1" </a:t>
            </a:r>
            <a:r>
              <a:rPr lang="nb-NO" dirty="0" err="1" smtClean="0"/>
              <a:t>src</a:t>
            </a:r>
            <a:r>
              <a:rPr lang="nb-NO" dirty="0"/>
              <a:t>="http://www.hiof.no"&gt;</a:t>
            </a:r>
          </a:p>
          <a:p>
            <a:pPr marL="0" indent="0">
              <a:buNone/>
            </a:pPr>
            <a:r>
              <a:rPr lang="nb-NO" dirty="0" smtClean="0"/>
              <a:t>&lt;/</a:t>
            </a:r>
            <a:r>
              <a:rPr lang="nb-NO" dirty="0" err="1"/>
              <a:t>iframe</a:t>
            </a:r>
            <a:r>
              <a:rPr lang="nb-NO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504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&lt;video&gt;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800" dirty="0" smtClean="0"/>
              <a:t>&lt;video </a:t>
            </a:r>
          </a:p>
          <a:p>
            <a:pPr marL="0" indent="0">
              <a:buNone/>
            </a:pPr>
            <a:r>
              <a:rPr lang="nb-NO" sz="2800" dirty="0" smtClean="0"/>
              <a:t>     </a:t>
            </a:r>
            <a:r>
              <a:rPr lang="nb-NO" sz="2800" dirty="0" err="1" smtClean="0"/>
              <a:t>src</a:t>
            </a:r>
            <a:r>
              <a:rPr lang="nb-NO" sz="2800" dirty="0" smtClean="0"/>
              <a:t>="video/AlanKeyD1987_512kb.mp4" </a:t>
            </a:r>
          </a:p>
          <a:p>
            <a:pPr marL="0" indent="0">
              <a:buNone/>
            </a:pPr>
            <a:r>
              <a:rPr lang="nb-NO" sz="2800" dirty="0" smtClean="0"/>
              <a:t>     poster="images/alan.jpg"	</a:t>
            </a:r>
          </a:p>
          <a:p>
            <a:pPr marL="0" indent="0">
              <a:buNone/>
            </a:pPr>
            <a:r>
              <a:rPr lang="nb-NO" sz="2800" dirty="0" smtClean="0"/>
              <a:t>     </a:t>
            </a:r>
            <a:r>
              <a:rPr lang="nb-NO" sz="2800" dirty="0" err="1" smtClean="0"/>
              <a:t>width</a:t>
            </a:r>
            <a:r>
              <a:rPr lang="nb-NO" sz="2800" dirty="0" smtClean="0"/>
              <a:t>="350" </a:t>
            </a:r>
            <a:r>
              <a:rPr lang="nb-NO" sz="2800" dirty="0" err="1" smtClean="0"/>
              <a:t>height</a:t>
            </a:r>
            <a:r>
              <a:rPr lang="nb-NO" sz="2800" dirty="0" smtClean="0"/>
              <a:t>="350"</a:t>
            </a:r>
          </a:p>
          <a:p>
            <a:pPr marL="0" indent="0">
              <a:buNone/>
            </a:pPr>
            <a:r>
              <a:rPr lang="nb-NO" sz="2800" dirty="0" smtClean="0"/>
              <a:t>     </a:t>
            </a:r>
            <a:r>
              <a:rPr lang="nb-NO" sz="2800" dirty="0" err="1" smtClean="0"/>
              <a:t>preload</a:t>
            </a:r>
            <a:r>
              <a:rPr lang="nb-NO" sz="2800" dirty="0" smtClean="0"/>
              <a:t>="none"	</a:t>
            </a:r>
          </a:p>
          <a:p>
            <a:pPr marL="0" indent="0">
              <a:buNone/>
            </a:pPr>
            <a:r>
              <a:rPr lang="nb-NO" sz="2800" dirty="0" smtClean="0"/>
              <a:t>     </a:t>
            </a:r>
            <a:r>
              <a:rPr lang="nb-NO" sz="2800" dirty="0" err="1" smtClean="0"/>
              <a:t>controls</a:t>
            </a:r>
            <a:r>
              <a:rPr lang="nb-NO" sz="2800" dirty="0" smtClean="0"/>
              <a:t>&gt;</a:t>
            </a:r>
          </a:p>
          <a:p>
            <a:pPr marL="0" indent="0">
              <a:buNone/>
            </a:pPr>
            <a:r>
              <a:rPr lang="nb-NO" sz="2800" dirty="0" smtClean="0"/>
              <a:t>	Your </a:t>
            </a:r>
            <a:r>
              <a:rPr lang="nb-NO" sz="2800" dirty="0" err="1" smtClean="0"/>
              <a:t>browser</a:t>
            </a:r>
            <a:r>
              <a:rPr lang="nb-NO" sz="2800" dirty="0" smtClean="0"/>
              <a:t> </a:t>
            </a:r>
            <a:r>
              <a:rPr lang="nb-NO" sz="2800" dirty="0" err="1" smtClean="0"/>
              <a:t>does</a:t>
            </a:r>
            <a:r>
              <a:rPr lang="nb-NO" sz="2800" dirty="0" smtClean="0"/>
              <a:t> not support </a:t>
            </a:r>
            <a:r>
              <a:rPr lang="nb-NO" sz="2800" dirty="0" err="1" smtClean="0"/>
              <a:t>the</a:t>
            </a:r>
            <a:r>
              <a:rPr lang="nb-NO" sz="2800" dirty="0" smtClean="0"/>
              <a:t> video tag.</a:t>
            </a:r>
          </a:p>
          <a:p>
            <a:pPr marL="0" indent="0">
              <a:buNone/>
            </a:pPr>
            <a:r>
              <a:rPr lang="nb-NO" sz="2800" dirty="0" smtClean="0"/>
              <a:t>&lt;/video&gt;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dirty="0" smtClean="0"/>
              <a:t>Andre attributter: </a:t>
            </a:r>
            <a:r>
              <a:rPr lang="nb-NO" sz="2800" dirty="0" err="1" smtClean="0"/>
              <a:t>autoplay</a:t>
            </a:r>
            <a:r>
              <a:rPr lang="nb-NO" sz="2800" dirty="0" smtClean="0"/>
              <a:t>, loop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7713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Multiple video </a:t>
            </a:r>
            <a:r>
              <a:rPr lang="nb-NO" dirty="0" err="1" smtClean="0"/>
              <a:t>sources</a:t>
            </a:r>
            <a:r>
              <a:rPr lang="nb-NO" dirty="0" smtClean="0"/>
              <a:t> - &lt;</a:t>
            </a:r>
            <a:r>
              <a:rPr lang="nb-NO" dirty="0" err="1" smtClean="0"/>
              <a:t>source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2402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smtClean="0"/>
              <a:t>&lt;video poster="images/puppy.jpg"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</a:t>
            </a:r>
            <a:r>
              <a:rPr lang="nb-NO" sz="2000" dirty="0" err="1" smtClean="0"/>
              <a:t>width</a:t>
            </a:r>
            <a:r>
              <a:rPr lang="nb-NO" sz="2000" dirty="0" smtClean="0"/>
              <a:t>="400" </a:t>
            </a:r>
            <a:r>
              <a:rPr lang="nb-NO" sz="2000" dirty="0" err="1" smtClean="0"/>
              <a:t>height</a:t>
            </a:r>
            <a:r>
              <a:rPr lang="nb-NO" sz="2000" dirty="0" smtClean="0"/>
              <a:t>="320" </a:t>
            </a:r>
            <a:r>
              <a:rPr lang="nb-NO" sz="2000" dirty="0" err="1" smtClean="0"/>
              <a:t>preload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controls</a:t>
            </a:r>
            <a:r>
              <a:rPr lang="nb-NO" sz="2000" dirty="0" smtClean="0"/>
              <a:t> loop&gt; </a:t>
            </a:r>
          </a:p>
          <a:p>
            <a:pPr marL="0" indent="0">
              <a:buNone/>
            </a:pPr>
            <a:r>
              <a:rPr lang="nb-NO" sz="2000" dirty="0" smtClean="0"/>
              <a:t>	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="video/puppy.mp4"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type='video/mp4;codecs="avc1.42E01E, mp4a.40.2"' /&gt; 	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&lt;</a:t>
            </a:r>
            <a:r>
              <a:rPr lang="nb-NO" sz="2000" dirty="0" err="1" smtClean="0"/>
              <a:t>source</a:t>
            </a:r>
            <a:r>
              <a:rPr lang="nb-NO" sz="2000" dirty="0" smtClean="0"/>
              <a:t> </a:t>
            </a:r>
            <a:r>
              <a:rPr lang="nb-NO" sz="2000" dirty="0" err="1" smtClean="0"/>
              <a:t>src</a:t>
            </a:r>
            <a:r>
              <a:rPr lang="nb-NO" sz="2000" dirty="0" smtClean="0"/>
              <a:t>="video/</a:t>
            </a:r>
            <a:r>
              <a:rPr lang="nb-NO" sz="2000" dirty="0" err="1" smtClean="0"/>
              <a:t>puppy.webm</a:t>
            </a:r>
            <a:r>
              <a:rPr lang="nb-NO" sz="2000" dirty="0" smtClean="0"/>
              <a:t>" 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type='video/</a:t>
            </a:r>
            <a:r>
              <a:rPr lang="nb-NO" sz="2000" dirty="0" err="1" smtClean="0"/>
              <a:t>webm;codecs</a:t>
            </a:r>
            <a:r>
              <a:rPr lang="nb-NO" sz="2000" dirty="0" smtClean="0"/>
              <a:t>="vp8, </a:t>
            </a:r>
            <a:r>
              <a:rPr lang="nb-NO" sz="2000" dirty="0" err="1" smtClean="0"/>
              <a:t>vorbis</a:t>
            </a:r>
            <a:r>
              <a:rPr lang="nb-NO" sz="2000" dirty="0" smtClean="0"/>
              <a:t>"' /&gt;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	&lt;p&gt;A video </a:t>
            </a:r>
            <a:r>
              <a:rPr lang="nb-NO" sz="2000" dirty="0" err="1" smtClean="0"/>
              <a:t>of</a:t>
            </a:r>
            <a:r>
              <a:rPr lang="nb-NO" sz="2000" dirty="0" smtClean="0"/>
              <a:t> a </a:t>
            </a:r>
            <a:r>
              <a:rPr lang="nb-NO" sz="2000" dirty="0" err="1" smtClean="0"/>
              <a:t>puppy</a:t>
            </a:r>
            <a:r>
              <a:rPr lang="nb-NO" sz="2000" dirty="0" smtClean="0"/>
              <a:t> </a:t>
            </a:r>
            <a:r>
              <a:rPr lang="nb-NO" sz="2000" dirty="0" err="1" smtClean="0"/>
              <a:t>playing</a:t>
            </a:r>
            <a:r>
              <a:rPr lang="nb-NO" sz="2000" dirty="0" smtClean="0"/>
              <a:t> in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snow</a:t>
            </a:r>
            <a:r>
              <a:rPr lang="nb-NO" sz="2000" dirty="0" smtClean="0"/>
              <a:t>&lt;/p&gt; </a:t>
            </a:r>
          </a:p>
          <a:p>
            <a:pPr marL="0" indent="0">
              <a:buNone/>
            </a:pPr>
            <a:r>
              <a:rPr lang="nb-NO" sz="2000" dirty="0" smtClean="0"/>
              <a:t>&lt;/video&gt;</a:t>
            </a: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1800" dirty="0" smtClean="0">
                <a:hlinkClick r:id="rId2"/>
              </a:rPr>
              <a:t>http://www.htmlandcssbook.com/code-samples/chapter-09/multiple-video-sources.html</a:t>
            </a:r>
            <a:endParaRPr lang="nb-NO" sz="1800" dirty="0" smtClean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0449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&lt;</a:t>
            </a:r>
            <a:r>
              <a:rPr lang="nb-NO" dirty="0" err="1" smtClean="0"/>
              <a:t>audio</a:t>
            </a:r>
            <a:r>
              <a:rPr lang="nb-NO" dirty="0" smtClean="0"/>
              <a:t>&gt;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&lt;audio </a:t>
            </a:r>
            <a:r>
              <a:rPr lang="en-US" sz="2400" dirty="0" err="1" smtClean="0"/>
              <a:t>src</a:t>
            </a:r>
            <a:r>
              <a:rPr lang="en-US" sz="2400" dirty="0" smtClean="0"/>
              <a:t>="</a:t>
            </a:r>
            <a:r>
              <a:rPr lang="en-US" sz="2400" dirty="0" smtClean="0">
                <a:hlinkClick r:id="rId2"/>
              </a:rPr>
              <a:t>audio/test-audio.ogg</a:t>
            </a:r>
            <a:r>
              <a:rPr lang="en-US" sz="2400" dirty="0" smtClean="0"/>
              <a:t>"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controls 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en-US" sz="2400" dirty="0" err="1" smtClean="0"/>
              <a:t>autoplay</a:t>
            </a:r>
            <a:r>
              <a:rPr lang="en-US" sz="2400" dirty="0" smtClean="0"/>
              <a:t>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&lt;p&gt;This browser does not support our audio format.&lt;/p&gt; &lt;/audio&gt;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2400" dirty="0" smtClean="0"/>
              <a:t>Andre attributter: </a:t>
            </a:r>
            <a:r>
              <a:rPr lang="nb-NO" sz="2400" dirty="0" err="1" smtClean="0"/>
              <a:t>preload</a:t>
            </a:r>
            <a:r>
              <a:rPr lang="nb-NO" sz="2400" dirty="0" smtClean="0"/>
              <a:t>, loop</a:t>
            </a:r>
          </a:p>
          <a:p>
            <a:pPr marL="0" indent="0">
              <a:buNone/>
            </a:pPr>
            <a:r>
              <a:rPr lang="nb-NO" sz="1800" dirty="0" smtClean="0">
                <a:hlinkClick r:id="rId3"/>
              </a:rPr>
              <a:t>http://www.htmlandcssbook.com/code-samples/chapter-09/adding-html5-audio.html</a:t>
            </a:r>
            <a:endParaRPr lang="nb-NO" sz="18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70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215</Words>
  <Application>Microsoft Office PowerPoint</Application>
  <PresentationFormat>Skjermfremvisning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Mer html display, form, </vt:lpstr>
      <vt:lpstr>Krav til innlevering</vt:lpstr>
      <vt:lpstr>Validering</vt:lpstr>
      <vt:lpstr>ESCAPE karakterer</vt:lpstr>
      <vt:lpstr>&lt;iframe&gt;</vt:lpstr>
      <vt:lpstr>Meny og iframe: JUKS</vt:lpstr>
      <vt:lpstr>&lt;video&gt;</vt:lpstr>
      <vt:lpstr>Multiple video sources - &lt;source&gt;</vt:lpstr>
      <vt:lpstr>&lt;audio&gt;</vt:lpstr>
      <vt:lpstr>Multiple audio sources - &lt;source&gt;</vt:lpstr>
      <vt:lpstr>PowerPoint-presentasjon</vt:lpstr>
      <vt:lpstr>Mediatyper</vt:lpstr>
      <vt:lpstr>&lt;form&gt;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html</dc:title>
  <dc:creator>hakont</dc:creator>
  <cp:lastModifiedBy>hakont</cp:lastModifiedBy>
  <cp:revision>22</cp:revision>
  <dcterms:created xsi:type="dcterms:W3CDTF">2012-08-30T19:31:09Z</dcterms:created>
  <dcterms:modified xsi:type="dcterms:W3CDTF">2014-08-28T17:59:11Z</dcterms:modified>
</cp:coreProperties>
</file>